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0" r:id="rId3"/>
    <p:sldId id="261" r:id="rId4"/>
    <p:sldId id="262" r:id="rId5"/>
    <p:sldId id="267" r:id="rId6"/>
    <p:sldId id="264" r:id="rId7"/>
    <p:sldId id="268" r:id="rId8"/>
    <p:sldId id="270" r:id="rId9"/>
    <p:sldId id="271" r:id="rId10"/>
    <p:sldId id="259" r:id="rId11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25" autoAdjust="0"/>
    <p:restoredTop sz="94660"/>
  </p:normalViewPr>
  <p:slideViewPr>
    <p:cSldViewPr>
      <p:cViewPr varScale="1">
        <p:scale>
          <a:sx n="72" d="100"/>
          <a:sy n="72" d="100"/>
        </p:scale>
        <p:origin x="132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Title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Oval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293100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373006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95492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4541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 latinLnBrk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7" name="Straight Connector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607751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6323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2" name="Content Placeholder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4" name="Content Placeholder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4595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49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776846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Content Placeholder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Title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65998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lt"/>
                <a:cs typeface="+mn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ts val="24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764998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05BC47A8-4106-41CB-AA19-C0291519F427}" type="datetimeFigureOut">
              <a:rPr lang="bg-BG" smtClean="0"/>
              <a:t>30.11.2017 г.</a:t>
            </a:fld>
            <a:endParaRPr lang="bg-BG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endParaRPr lang="bg-BG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>
              <a:defRPr sz="1600" baseline="0">
                <a:solidFill>
                  <a:schemeClr val="tx2"/>
                </a:solidFill>
              </a:defRPr>
            </a:lvl1pPr>
          </a:lstStyle>
          <a:p>
            <a:fld id="{F72A67FB-EA4D-4AE3-BE21-6C2FC8D30A00}" type="slidenum">
              <a:rPr lang="bg-BG" smtClean="0"/>
              <a:t>‹#›</a:t>
            </a:fld>
            <a:endParaRPr lang="bg-BG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552261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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bg-BG" dirty="0" smtClean="0"/>
              <a:t>Людмила Живкова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413449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http://radulov.blog.bg/politika/2007/03/28/liudmila-jivkova-vestitelka-na-bydno-vreme.55546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2</a:t>
            </a:r>
          </a:p>
          <a:p>
            <a:r>
              <a:rPr lang="en-US" dirty="0" smtClean="0"/>
              <a:t>https://bg.wikipedia.org/wiki/%D0%9B%D1%8E%D0%B4%D0%BC%D0%B8%D0%BB%D0%B0_%D0%96%D0%B8%D0%B2%D0%BA%D0%BE%D0%B2%D0%B0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3</a:t>
            </a:r>
          </a:p>
          <a:p>
            <a:r>
              <a:rPr lang="en-US" dirty="0" smtClean="0"/>
              <a:t>http://socbg.com/2014/01/%D0%BC%D0%B8%D1%81%D1%82%D0%B5%D1%80%D0%B8%D0%BE%D0%B7%D0%BD%D0%B0%D1%82%D0%B0-%D1%81%D0%BC%D1%8A%D1%80%D1%82-%D0%BD%D0%B0-%D0%BB%D1%8E%D0%B4%D0%BC%D0%B8%D0%BB%D0%B0-%D0%B6%D0%B8%D0%B2%D0%BA%D0%BE.html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4</a:t>
            </a:r>
            <a:endParaRPr lang="bg-BG" dirty="0">
              <a:solidFill>
                <a:schemeClr val="bg1">
                  <a:lumMod val="85000"/>
                  <a:lumOff val="15000"/>
                </a:schemeClr>
              </a:solidFill>
            </a:endParaRPr>
          </a:p>
          <a:p>
            <a:r>
              <a:rPr lang="en-US" dirty="0" smtClean="0"/>
              <a:t>https://nbox.bg/bulgaria/item/24175-shestte-arhitekturni-emblemi-na-sotzializma.html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5</a:t>
            </a:r>
          </a:p>
          <a:p>
            <a:r>
              <a:rPr lang="en-US" dirty="0" smtClean="0"/>
              <a:t>https://bg.wikipedia.org/wiki/%D0%9A%D0%B0%D0%BC%D0%B1%D0%B0%D0%BD%D0%B8%D1%82%D0%B5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6 и 7</a:t>
            </a:r>
          </a:p>
          <a:p>
            <a:endParaRPr lang="bg-BG" dirty="0" smtClean="0"/>
          </a:p>
          <a:p>
            <a:r>
              <a:rPr lang="en-US" dirty="0" smtClean="0"/>
              <a:t>https://fakti.bg/bulgaria/224779-eto-kakvo-skriha-horata-na-ludmila-jivkova-za-razkopkite-v-strandja-prez-1981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8</a:t>
            </a:r>
          </a:p>
          <a:p>
            <a:r>
              <a:rPr lang="en-US" dirty="0" smtClean="0"/>
              <a:t>http://www.virage-journal.com/35-godini-ot-smurtta-na-ludmila-zhivkova/</a:t>
            </a:r>
            <a:r>
              <a:rPr lang="bg-BG" dirty="0" smtClean="0"/>
              <a:t> </a:t>
            </a:r>
            <a:r>
              <a:rPr lang="bg-BG" dirty="0" smtClean="0">
                <a:solidFill>
                  <a:schemeClr val="bg1">
                    <a:lumMod val="85000"/>
                    <a:lumOff val="15000"/>
                  </a:schemeClr>
                </a:solidFill>
              </a:rPr>
              <a:t>слайд 9</a:t>
            </a:r>
          </a:p>
          <a:p>
            <a:endParaRPr lang="bg-BG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Използвани изображения: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255813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Людмила</a:t>
            </a: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556792"/>
            <a:ext cx="3672407" cy="4752528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70912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Людмила </a:t>
            </a:r>
            <a:r>
              <a:rPr lang="bg-BG" dirty="0"/>
              <a:t>е родена през 1942г в София. Тя е малка жена, средна на ръст, чиста, спретната, с любезност и непосредствена любознателност.  Завършва Историческия факултет към Софийския университет. Кандидат е на историческите науки. Работи като научен сътрудник в Института по балканистика при БАН.</a:t>
            </a:r>
          </a:p>
          <a:p>
            <a:pPr marL="0" indent="0">
              <a:buNone/>
            </a:pP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61754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 smtClean="0"/>
              <a:t>Комитет за приятелство и културни връзки в чужбина</a:t>
            </a: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1628801"/>
            <a:ext cx="3456384" cy="417646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През 1969г. Людмила става първи зам.-председател на Комитета за приятелство и културни връзки с чужбина.</a:t>
            </a:r>
          </a:p>
          <a:p>
            <a:pPr marL="0" indent="0">
              <a:buNone/>
            </a:pPr>
            <a:r>
              <a:rPr lang="ru-RU" dirty="0" smtClean="0"/>
              <a:t>Предложили й повишение като зам. – председател в Комитета за изкуства и култура, а по – късно станала и председател. Концепцията й била да се обхванат всички области на човешката дейност.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50790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b="1" dirty="0" smtClean="0"/>
              <a:t>Ранна политическа кариера</a:t>
            </a:r>
            <a:br>
              <a:rPr lang="bg-BG" b="1" dirty="0" smtClean="0"/>
            </a:b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44824"/>
            <a:ext cx="4896544" cy="3744416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080" y="1700809"/>
            <a:ext cx="3600400" cy="432047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dirty="0"/>
              <a:t>От 17 юли 1979 до 21 юли 1981 година е член на Политбюро на ЦК на БКП, а от 3 юли 1975 до 21 юли 1981 година е председател на Комитета за култура, с ранг министър на културата. Между 1976 и 1981 година е народен представител в VII и VIII Обикновено Народно събрание.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51207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НДК</a:t>
            </a: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4608512" cy="345638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bg-BG" dirty="0"/>
              <a:t>Националният дворец на културата, известен и с краткото НДК е бил с наименование до 1990г - Народен дворец на културата „Людмила Живкова“. Създаден е национален културен център за конференции, изложби и специални събития. Тогава единствено тя има възможностите и размаха да осъществи такъв грандиозен проект. </a:t>
            </a:r>
          </a:p>
        </p:txBody>
      </p:sp>
    </p:spTree>
    <p:extLst>
      <p:ext uri="{BB962C8B-B14F-4D97-AF65-F5344CB8AC3E}">
        <p14:creationId xmlns:p14="http://schemas.microsoft.com/office/powerpoint/2010/main" val="2042948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 smtClean="0"/>
              <a:t>парк-комплекс Камбаните</a:t>
            </a:r>
            <a:endParaRPr lang="bg-BG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9632" y="1568706"/>
            <a:ext cx="2376264" cy="424487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0" y="1600200"/>
            <a:ext cx="4176464" cy="45259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bg-BG" dirty="0" smtClean="0"/>
              <a:t>Открит през 1979г. Международен </a:t>
            </a:r>
            <a:r>
              <a:rPr lang="bg-BG" dirty="0"/>
              <a:t>парк на децата от света </a:t>
            </a:r>
            <a:r>
              <a:rPr lang="bg-BG" dirty="0" smtClean="0"/>
              <a:t>в </a:t>
            </a:r>
            <a:r>
              <a:rPr lang="bg-BG" dirty="0"/>
              <a:t>София по идея на Людмила Живкова във връзка с домакинството на България на Международната детска асамблея “Знаме на мира” под егидата на ЮНЕСКО. На първата асамблея участват деца от 79 държави и са поставени 68 различни камбани.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54864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48880"/>
            <a:ext cx="3672408" cy="396044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2016224"/>
          </a:xfrm>
        </p:spPr>
        <p:txBody>
          <a:bodyPr>
            <a:normAutofit fontScale="90000"/>
          </a:bodyPr>
          <a:lstStyle/>
          <a:p>
            <a:r>
              <a:rPr lang="bg-BG" dirty="0" smtClean="0"/>
              <a:t>След тежка автомобилна катастрофа през 1973г. започва да се увлича по източни философии.</a:t>
            </a:r>
            <a:br>
              <a:rPr lang="bg-BG" dirty="0" smtClean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475821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Странджа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44824"/>
            <a:ext cx="4464496" cy="3888432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76056" y="1600200"/>
            <a:ext cx="3610744" cy="452596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bg-BG" dirty="0" smtClean="0"/>
              <a:t>Най-невероятната </a:t>
            </a:r>
            <a:r>
              <a:rPr lang="bg-BG" dirty="0"/>
              <a:t>археологическа мисия в историята на България. Група изследователи потегля за Странджа, за да открие информация от изключителна важност за цялото човечество. Става дума за древни документи и предмети, съдържащи знание, което може да промени живота на цялата планета.</a:t>
            </a:r>
          </a:p>
        </p:txBody>
      </p:sp>
    </p:spTree>
    <p:extLst>
      <p:ext uri="{BB962C8B-B14F-4D97-AF65-F5344CB8AC3E}">
        <p14:creationId xmlns:p14="http://schemas.microsoft.com/office/powerpoint/2010/main" val="265481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bg-BG" dirty="0"/>
              <a:t>Н</a:t>
            </a:r>
            <a:r>
              <a:rPr lang="bg-BG" dirty="0" smtClean="0"/>
              <a:t>еочаквана </a:t>
            </a:r>
            <a:r>
              <a:rPr lang="bg-BG" dirty="0"/>
              <a:t>смърт на Людмила Живкова </a:t>
            </a:r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2060848"/>
            <a:ext cx="4752528" cy="3456384"/>
          </a:xfrm>
        </p:spPr>
      </p:pic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92080" y="2204864"/>
            <a:ext cx="3394720" cy="33843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bg-BG" dirty="0" smtClean="0"/>
              <a:t>След </a:t>
            </a:r>
            <a:r>
              <a:rPr lang="bg-BG" dirty="0"/>
              <a:t>смъртта ѝ нейната политика не намира наследник и голяма част от инициативите ѝ са изоставени.</a:t>
            </a: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952758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er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e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tint val="100000"/>
                <a:shade val="42000"/>
                <a:hueMod val="100000"/>
                <a:satMod val="100000"/>
              </a:schemeClr>
              <a:schemeClr val="phClr">
                <a:tint val="40000"/>
                <a:shade val="100000"/>
                <a:hueMod val="100000"/>
                <a:satMod val="10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tf10107971</Template>
  <TotalTime>57</TotalTime>
  <Words>422</Words>
  <Application>Microsoft Office PowerPoint</Application>
  <PresentationFormat>On-screen Show (4:3)</PresentationFormat>
  <Paragraphs>26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3" baseType="lpstr">
      <vt:lpstr>Constantia</vt:lpstr>
      <vt:lpstr>Wingdings 2</vt:lpstr>
      <vt:lpstr>Paper</vt:lpstr>
      <vt:lpstr>Людмила Живкова</vt:lpstr>
      <vt:lpstr>Людмила</vt:lpstr>
      <vt:lpstr>Комитет за приятелство и културни връзки в чужбина</vt:lpstr>
      <vt:lpstr>Ранна политическа кариера </vt:lpstr>
      <vt:lpstr>НДК</vt:lpstr>
      <vt:lpstr>парк-комплекс Камбаните</vt:lpstr>
      <vt:lpstr>След тежка автомобилна катастрофа през 1973г. започва да се увлича по източни философии. </vt:lpstr>
      <vt:lpstr>Странджа</vt:lpstr>
      <vt:lpstr>Неочаквана смърт на Людмила Живкова </vt:lpstr>
      <vt:lpstr>Използвани изображения: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Людмила Живкова</dc:title>
  <dc:creator>Work</dc:creator>
  <cp:lastModifiedBy>Bedich</cp:lastModifiedBy>
  <cp:revision>7</cp:revision>
  <dcterms:created xsi:type="dcterms:W3CDTF">2017-11-30T15:32:14Z</dcterms:created>
  <dcterms:modified xsi:type="dcterms:W3CDTF">2017-11-30T18:22:40Z</dcterms:modified>
</cp:coreProperties>
</file>