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  <p:sldId id="267" r:id="rId6"/>
    <p:sldId id="264" r:id="rId7"/>
    <p:sldId id="268" r:id="rId8"/>
    <p:sldId id="270" r:id="rId9"/>
    <p:sldId id="271" r:id="rId10"/>
    <p:sldId id="259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931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730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49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4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775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2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45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9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684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599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499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5BC47A8-4106-41CB-AA19-C0291519F427}" type="datetimeFigureOut">
              <a:rPr lang="bg-BG" smtClean="0"/>
              <a:t>30.11.2017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F72A67FB-EA4D-4AE3-BE21-6C2FC8D30A00}" type="slidenum">
              <a:rPr lang="bg-BG" smtClean="0"/>
              <a:t>‹#›</a:t>
            </a:fld>
            <a:endParaRPr lang="bg-BG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22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Людмила Живкова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344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http://radulov.blog.bg/politika/2007/03/28/liudmila-jivkova-vestitelka-na-bydno-vreme.55546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слайд 2</a:t>
            </a:r>
          </a:p>
          <a:p>
            <a:r>
              <a:rPr lang="en-US" dirty="0" smtClean="0"/>
              <a:t>https://bg.wikipedia.org/wiki/%D0%9B%D1%8E%D0%B4%D0%BC%D0%B8%D0%BB%D0%B0_%D0%96%D0%B8%D0%B2%D0%BA%D0%BE%D0%B2%D0%B0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слайд 3</a:t>
            </a:r>
          </a:p>
          <a:p>
            <a:r>
              <a:rPr lang="en-US" dirty="0" smtClean="0"/>
              <a:t>http://socbg.com/2014/01/%D0%BC%D0%B8%D1%81%D1%82%D0%B5%D1%80%D0%B8%D0%BE%D0%B7%D0%BD%D0%B0%D1%82%D0%B0-%D1%81%D0%BC%D1%8A%D1%80%D1%82-%D0%BD%D0%B0-%D0%BB%D1%8E%D0%B4%D0%BC%D0%B8%D0%BB%D0%B0-%D0%B6%D0%B8%D0%B2%D0%BA%D0%BE.html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слайд 4</a:t>
            </a:r>
            <a:endParaRPr lang="bg-BG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/>
              <a:t>https://nbox.bg/bulgaria/item/24175-shestte-arhitekturni-emblemi-na-sotzializma.html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слайд 5</a:t>
            </a:r>
          </a:p>
          <a:p>
            <a:r>
              <a:rPr lang="en-US" dirty="0" smtClean="0"/>
              <a:t>https://bg.wikipedia.org/wiki/%D0%9A%D0%B0%D0%BC%D0%B1%D0%B0%D0%BD%D0%B8%D1%82%D0%B5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слайд 6 и 7</a:t>
            </a:r>
          </a:p>
          <a:p>
            <a:endParaRPr lang="bg-BG" dirty="0" smtClean="0"/>
          </a:p>
          <a:p>
            <a:r>
              <a:rPr lang="en-US" dirty="0" smtClean="0"/>
              <a:t>https://fakti.bg/bulgaria/224779-eto-kakvo-skriha-horata-na-ludmila-jivkova-za-razkopkite-v-strandja-prez-1981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слайд 8</a:t>
            </a:r>
          </a:p>
          <a:p>
            <a:r>
              <a:rPr lang="en-US" dirty="0" smtClean="0"/>
              <a:t>http://www.virage-journal.com/35-godini-ot-smurtta-na-ludmila-zhivkova/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слайд 9</a:t>
            </a:r>
          </a:p>
          <a:p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Използвани изображения: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558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Людмила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3672407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/>
              <a:t>Людмила </a:t>
            </a:r>
            <a:r>
              <a:rPr lang="bg-BG" dirty="0"/>
              <a:t>е родена през 1942г в София. Тя е малка жена, средна на ръст, чиста, спретната, с любезност и непосредствена любознателност.  Завършва Историческия факултет към Софийския университет. Кандидат е на историческите науки. Работи като научен сътрудник в Института по балканистика при БАН.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175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Комитет за приятелство и културни връзки в чужбина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1"/>
            <a:ext cx="3456384" cy="417646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През 1969г. Людмила става първи зам.-председател на Комитета за приятелство и културни връзки с чужбина.</a:t>
            </a:r>
          </a:p>
          <a:p>
            <a:pPr marL="0" indent="0">
              <a:buNone/>
            </a:pPr>
            <a:r>
              <a:rPr lang="ru-RU" dirty="0" smtClean="0"/>
              <a:t>Предложили й повишение като зам. – председател в Комитета за изкуства и култура, а по – късно станала и председател. Концепцията й била да се обхванат всички области на човешката дейност.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079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Ранна политическа кариера</a:t>
            </a:r>
            <a:br>
              <a:rPr lang="bg-BG" b="1" dirty="0" smtClean="0"/>
            </a:b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4896544" cy="37444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80" y="1700809"/>
            <a:ext cx="3600400" cy="43204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dirty="0"/>
              <a:t>От 17 юли 1979 до 21 юли 1981 година е член на Политбюро на ЦК на БКП, а от 3 юли 1975 до 21 юли 1981 година е председател на Комитета за култура, с ранг министър на културата. Между 1976 и 1981 година е народен представител в VII и VIII Обикновено Народно събрание.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12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НДК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4608512" cy="345638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Националният дворец на културата, известен и с краткото НДК е бил с наименование до 1990г - Народен дворец на културата „Людмила Живкова“. Създаден е национален културен център за конференции, изложби и специални събития. Тогава единствено тя има възможностите и размаха да осъществи такъв грандиозен проект. </a:t>
            </a:r>
          </a:p>
        </p:txBody>
      </p:sp>
    </p:spTree>
    <p:extLst>
      <p:ext uri="{BB962C8B-B14F-4D97-AF65-F5344CB8AC3E}">
        <p14:creationId xmlns:p14="http://schemas.microsoft.com/office/powerpoint/2010/main" val="20429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парк-комплекс Камбаните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68706"/>
            <a:ext cx="2376264" cy="424487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/>
              <a:t>Открит през 1979г. Международен </a:t>
            </a:r>
            <a:r>
              <a:rPr lang="bg-BG" dirty="0"/>
              <a:t>парк на децата от света </a:t>
            </a:r>
            <a:r>
              <a:rPr lang="bg-BG" dirty="0" smtClean="0"/>
              <a:t>в </a:t>
            </a:r>
            <a:r>
              <a:rPr lang="bg-BG" dirty="0"/>
              <a:t>София по идея на Людмила Живкова във връзка с домакинството на България на Международната детска асамблея “Знаме на мира” под егидата на ЮНЕСКО. На първата асамблея участват деца от 79 държави и са поставени 68 различни камбани.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8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48880"/>
            <a:ext cx="3672408" cy="396044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След тежка автомобилна катастрофа през 1973г. започва да се увлича по източни философии.</a:t>
            </a:r>
            <a:br>
              <a:rPr lang="bg-BG" dirty="0" smtClean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758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Странджа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4464496" cy="388843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dirty="0" smtClean="0"/>
              <a:t>Най-невероятната </a:t>
            </a:r>
            <a:r>
              <a:rPr lang="bg-BG" dirty="0"/>
              <a:t>археологическа мисия в историята на България. Група изследователи потегля за Странджа, за да открие информация от изключителна важност за цялото човечество. Става дума за древни документи и предмети, съдържащи знание, което може да промени живота на цялата планета.</a:t>
            </a:r>
          </a:p>
        </p:txBody>
      </p:sp>
    </p:spTree>
    <p:extLst>
      <p:ext uri="{BB962C8B-B14F-4D97-AF65-F5344CB8AC3E}">
        <p14:creationId xmlns:p14="http://schemas.microsoft.com/office/powerpoint/2010/main" val="2654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Н</a:t>
            </a:r>
            <a:r>
              <a:rPr lang="bg-BG" dirty="0" smtClean="0"/>
              <a:t>еочаквана </a:t>
            </a:r>
            <a:r>
              <a:rPr lang="bg-BG" dirty="0"/>
              <a:t>смърт на Людмила Живкова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4752528" cy="345638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80" y="2204864"/>
            <a:ext cx="3394720" cy="3384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След </a:t>
            </a:r>
            <a:r>
              <a:rPr lang="bg-BG" dirty="0"/>
              <a:t>смъртта ѝ нейната политика не намира наследник и голяма част от инициативите ѝ са изоставени.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27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tf10107971</Template>
  <TotalTime>57</TotalTime>
  <Words>422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Constantia</vt:lpstr>
      <vt:lpstr>Wingdings 2</vt:lpstr>
      <vt:lpstr>Paper</vt:lpstr>
      <vt:lpstr>Людмила Живкова</vt:lpstr>
      <vt:lpstr>Людмила</vt:lpstr>
      <vt:lpstr>Комитет за приятелство и културни връзки в чужбина</vt:lpstr>
      <vt:lpstr>Ранна политическа кариера </vt:lpstr>
      <vt:lpstr>НДК</vt:lpstr>
      <vt:lpstr>парк-комплекс Камбаните</vt:lpstr>
      <vt:lpstr>След тежка автомобилна катастрофа през 1973г. започва да се увлича по източни философии. </vt:lpstr>
      <vt:lpstr>Странджа</vt:lpstr>
      <vt:lpstr>Неочаквана смърт на Людмила Живкова </vt:lpstr>
      <vt:lpstr>Използвани изображения: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Людмила Живкова</dc:title>
  <dc:creator>Work</dc:creator>
  <cp:lastModifiedBy>Bedich</cp:lastModifiedBy>
  <cp:revision>7</cp:revision>
  <dcterms:created xsi:type="dcterms:W3CDTF">2017-11-30T15:32:14Z</dcterms:created>
  <dcterms:modified xsi:type="dcterms:W3CDTF">2017-11-30T18:22:40Z</dcterms:modified>
</cp:coreProperties>
</file>